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0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A2"/>
    <a:srgbClr val="1D3054"/>
    <a:srgbClr val="F9F9F9"/>
    <a:srgbClr val="0F2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00" y="316"/>
      </p:cViewPr>
      <p:guideLst>
        <p:guide orient="horz" pos="867"/>
        <p:guide pos="3840"/>
        <p:guide orient="horz" pos="10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0326F-7E37-475B-830F-4D242C3EA35A}" type="datetimeFigureOut">
              <a:rPr lang="de-DE" smtClean="0"/>
              <a:t>01.12.2020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3778-850D-43E0-8983-114349255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42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0745" y="2252662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 </a:t>
            </a:r>
            <a:endParaRPr lang="de-DE" dirty="0"/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7410E25C-D819-4808-A317-C2943C993D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745" y="3482747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Teaser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26916" y="6205726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 algn="r"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90640" y="1463041"/>
            <a:ext cx="5801360" cy="445007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2" name="Inhaltsplatzhalter 9">
            <a:extLst>
              <a:ext uri="{FF2B5EF4-FFF2-40B4-BE49-F238E27FC236}">
                <a16:creationId xmlns:a16="http://schemas.microsoft.com/office/drawing/2014/main" id="{4FF530EE-A609-4EF3-A273-C399C8AF09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745" y="355321"/>
            <a:ext cx="4268036" cy="609827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5166703-8A4A-48FF-B50E-12419055C5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264" y="5432986"/>
            <a:ext cx="2447978" cy="110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0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68" y="1636645"/>
            <a:ext cx="5148942" cy="9695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EE5A7AA-BB87-409C-BE84-095996B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26916" y="6329165"/>
            <a:ext cx="2743200" cy="241686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DE2B820A-5972-4E48-B193-B05131D72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61785" y="702644"/>
            <a:ext cx="6330215" cy="5503081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217" y="404510"/>
            <a:ext cx="1088898" cy="866775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299EF50-3723-4067-9152-486473B3AE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519" y="3041126"/>
            <a:ext cx="3683976" cy="166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3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2707" y="171096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01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47002" y="173620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1" name="Textplatzhalter 5">
            <a:extLst>
              <a:ext uri="{FF2B5EF4-FFF2-40B4-BE49-F238E27FC236}">
                <a16:creationId xmlns:a16="http://schemas.microsoft.com/office/drawing/2014/main" id="{90BF2B45-FDDE-43E5-89F9-DD3128F381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22707" y="2517053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02</a:t>
            </a:r>
            <a:endParaRPr lang="de-DE" dirty="0"/>
          </a:p>
        </p:txBody>
      </p: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C5E3F5E6-A5EF-4E9A-9BC9-43F1E2B3A25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47002" y="2525187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3" name="Textplatzhalter 5">
            <a:extLst>
              <a:ext uri="{FF2B5EF4-FFF2-40B4-BE49-F238E27FC236}">
                <a16:creationId xmlns:a16="http://schemas.microsoft.com/office/drawing/2014/main" id="{B29CFFD2-12B6-4861-A01C-B9327FEF27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2707" y="3314174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03</a:t>
            </a:r>
            <a:endParaRPr lang="de-DE" dirty="0"/>
          </a:p>
        </p:txBody>
      </p:sp>
      <p:sp>
        <p:nvSpPr>
          <p:cNvPr id="34" name="Textplatzhalter 5">
            <a:extLst>
              <a:ext uri="{FF2B5EF4-FFF2-40B4-BE49-F238E27FC236}">
                <a16:creationId xmlns:a16="http://schemas.microsoft.com/office/drawing/2014/main" id="{8BB79877-964E-40BB-927B-94417151A6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47002" y="3314174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5" name="Textplatzhalter 5">
            <a:extLst>
              <a:ext uri="{FF2B5EF4-FFF2-40B4-BE49-F238E27FC236}">
                <a16:creationId xmlns:a16="http://schemas.microsoft.com/office/drawing/2014/main" id="{84D9AD89-CAB8-405C-90F0-DA2F78F32A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2707" y="4103161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04</a:t>
            </a:r>
            <a:endParaRPr lang="de-DE" dirty="0"/>
          </a:p>
        </p:txBody>
      </p:sp>
      <p:sp>
        <p:nvSpPr>
          <p:cNvPr id="36" name="Textplatzhalter 5">
            <a:extLst>
              <a:ext uri="{FF2B5EF4-FFF2-40B4-BE49-F238E27FC236}">
                <a16:creationId xmlns:a16="http://schemas.microsoft.com/office/drawing/2014/main" id="{0DEAC988-105C-4324-A480-2A95C998A1A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47002" y="4103161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8" name="Textplatzhalter 5">
            <a:extLst>
              <a:ext uri="{FF2B5EF4-FFF2-40B4-BE49-F238E27FC236}">
                <a16:creationId xmlns:a16="http://schemas.microsoft.com/office/drawing/2014/main" id="{0BBD45EB-9197-4DAA-A855-99E67EEB25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47002" y="4892150"/>
            <a:ext cx="4057498" cy="5124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Kapiteltitel</a:t>
            </a:r>
            <a:endParaRPr lang="de-DE" dirty="0"/>
          </a:p>
        </p:txBody>
      </p:sp>
      <p:sp>
        <p:nvSpPr>
          <p:cNvPr id="39" name="Textplatzhalter 5">
            <a:extLst>
              <a:ext uri="{FF2B5EF4-FFF2-40B4-BE49-F238E27FC236}">
                <a16:creationId xmlns:a16="http://schemas.microsoft.com/office/drawing/2014/main" id="{0DC6BBDC-7313-4E5F-8418-5854F0B1B6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22707" y="4877548"/>
            <a:ext cx="346987" cy="310236"/>
          </a:xfrm>
          <a:prstGeom prst="rect">
            <a:avLst/>
          </a:prstGeom>
        </p:spPr>
        <p:txBody>
          <a:bodyPr lIns="0" tIns="0" rIns="0" bIns="0"/>
          <a:lstStyle>
            <a:lvl1pPr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05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40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Refer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98BA418B-9138-4ECF-A8B9-7E20E697940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85664" y="1823944"/>
            <a:ext cx="2017558" cy="2096122"/>
          </a:xfrm>
          <a:prstGeom prst="rect">
            <a:avLst/>
          </a:prstGeom>
        </p:spPr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97BA1F37-B8EC-4985-B2A3-B71916B4D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970033" y="1823944"/>
            <a:ext cx="2017558" cy="2096122"/>
          </a:xfrm>
          <a:prstGeom prst="rect">
            <a:avLst/>
          </a:prstGeom>
        </p:spPr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29C8DE8A-C9B7-41E9-88EC-1A1B2A3A023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364680" y="1823944"/>
            <a:ext cx="2017558" cy="209612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77398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7" name="Bildplatzhalter 19">
            <a:extLst>
              <a:ext uri="{FF2B5EF4-FFF2-40B4-BE49-F238E27FC236}">
                <a16:creationId xmlns:a16="http://schemas.microsoft.com/office/drawing/2014/main" id="{F865EAA8-3411-400E-8001-5698A35DC1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69512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4C832FCB-B4B7-4E60-8595-F7377DC542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439721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57BB6222-785E-4F80-8EED-42B408D16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899303" y="4150350"/>
            <a:ext cx="2504790" cy="194427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30"/>
            <a:ext cx="6904421" cy="16818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272683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845675" cy="609689"/>
          </a:xfrm>
          <a:prstGeom prst="rect">
            <a:avLst/>
          </a:prstGeom>
        </p:spPr>
        <p:txBody>
          <a:bodyPr lIns="0" tIns="0" rIns="0" bIns="0"/>
          <a:lstStyle>
            <a:lvl1pPr marL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3" y="1493307"/>
            <a:ext cx="2845675" cy="14107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6F86820D-C783-4217-B577-2391FB11AF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69512" y="807364"/>
            <a:ext cx="3187555" cy="3779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000" b="1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Untertitel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BC62223E-7436-422F-9FA1-6937D4ED73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9512" y="1366164"/>
            <a:ext cx="5592088" cy="6984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Weit hinten, hinter den Wort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954D859-15EB-4D5C-A437-097987BCB6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9511" y="2238229"/>
            <a:ext cx="6904421" cy="41898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tabLst>
                <a:tab pos="1346200" algn="l"/>
              </a:tabLst>
              <a:defRPr sz="1800" b="0">
                <a:solidFill>
                  <a:srgbClr val="1D3054"/>
                </a:solidFill>
                <a:latin typeface="+mj-lt"/>
              </a:defRPr>
            </a:lvl1pPr>
          </a:lstStyle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368591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CCF096-8E8D-44D4-82CD-3A9805B532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884" y="702644"/>
            <a:ext cx="2405983" cy="60968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/>
              <a:t>Titel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FF4170-ABD6-4DC3-9423-CFE4A3656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1884" y="1493306"/>
            <a:ext cx="2405984" cy="25706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CH" dirty="0"/>
              <a:t>Fern der Länder </a:t>
            </a:r>
            <a:r>
              <a:rPr lang="de-CH" dirty="0" err="1"/>
              <a:t>Vokalien</a:t>
            </a:r>
            <a:r>
              <a:rPr lang="de-CH" dirty="0"/>
              <a:t> und </a:t>
            </a:r>
            <a:r>
              <a:rPr lang="de-CH" dirty="0" err="1"/>
              <a:t>Konsonantien</a:t>
            </a:r>
            <a:r>
              <a:rPr lang="de-CH" dirty="0"/>
              <a:t> leben die Blindtexte.</a:t>
            </a:r>
            <a:endParaRPr lang="de-DE" dirty="0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D8EA6C8B-23AC-464A-A0AD-4672887F81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C7C7D152-00EC-4224-BF9A-529738EB2C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5429" y="764275"/>
            <a:ext cx="8648938" cy="548127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71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01075E98-F1AC-4B68-A790-1DF16AD3A4D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3D7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85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E82FD8EF-9E11-4F35-BADE-624F01B50BA8}"/>
              </a:ext>
            </a:extLst>
          </p:cNvPr>
          <p:cNvSpPr/>
          <p:nvPr userDrawn="1"/>
        </p:nvSpPr>
        <p:spPr>
          <a:xfrm>
            <a:off x="0" y="-1"/>
            <a:ext cx="3689445" cy="6858001"/>
          </a:xfrm>
          <a:prstGeom prst="rect">
            <a:avLst/>
          </a:prstGeom>
          <a:solidFill>
            <a:srgbClr val="3D7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oliennummernplatzhalter 59">
            <a:extLst>
              <a:ext uri="{FF2B5EF4-FFF2-40B4-BE49-F238E27FC236}">
                <a16:creationId xmlns:a16="http://schemas.microsoft.com/office/drawing/2014/main" id="{35CEF932-7A76-4108-8B99-89F3ADBA8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1884" y="6428095"/>
            <a:ext cx="2845675" cy="21381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9A7A4D4-007E-4DFE-9B53-4922358F162E}"/>
              </a:ext>
            </a:extLst>
          </p:cNvPr>
          <p:cNvSpPr/>
          <p:nvPr userDrawn="1"/>
        </p:nvSpPr>
        <p:spPr>
          <a:xfrm>
            <a:off x="3689445" y="0"/>
            <a:ext cx="8502555" cy="6858000"/>
          </a:xfrm>
          <a:prstGeom prst="rect">
            <a:avLst/>
          </a:prstGeom>
          <a:solidFill>
            <a:schemeClr val="accen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56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3" r:id="rId3"/>
    <p:sldLayoutId id="2147483696" r:id="rId4"/>
    <p:sldLayoutId id="2147483694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05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0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0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0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0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388B68-808D-4128-8E7B-B11A4C00F6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Titelseite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A402D1-EB2A-4F53-987D-9369E45F26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2000" dirty="0">
                <a:solidFill>
                  <a:schemeClr val="bg1"/>
                </a:solidFill>
              </a:rPr>
              <a:t>Weit hinten, hinter den Wortbergen, </a:t>
            </a:r>
            <a:br>
              <a:rPr lang="de-DE" sz="2000" dirty="0">
                <a:solidFill>
                  <a:schemeClr val="bg1"/>
                </a:solidFill>
              </a:rPr>
            </a:br>
            <a:r>
              <a:rPr lang="de-DE" sz="2000" dirty="0">
                <a:solidFill>
                  <a:schemeClr val="bg1"/>
                </a:solidFill>
              </a:rPr>
              <a:t>fern der Länder </a:t>
            </a:r>
            <a:r>
              <a:rPr lang="de-DE" sz="2000" dirty="0" err="1">
                <a:solidFill>
                  <a:schemeClr val="bg1"/>
                </a:solidFill>
              </a:rPr>
              <a:t>Vokalien</a:t>
            </a:r>
            <a:r>
              <a:rPr lang="de-DE" sz="2000" dirty="0">
                <a:solidFill>
                  <a:schemeClr val="bg1"/>
                </a:solidFill>
              </a:rPr>
              <a:t> und </a:t>
            </a:r>
            <a:r>
              <a:rPr lang="de-DE" sz="2000" dirty="0" err="1">
                <a:solidFill>
                  <a:schemeClr val="bg1"/>
                </a:solidFill>
              </a:rPr>
              <a:t>Konsonantien</a:t>
            </a:r>
            <a:r>
              <a:rPr lang="de-DE" sz="2000" dirty="0">
                <a:solidFill>
                  <a:schemeClr val="bg1"/>
                </a:solidFill>
              </a:rPr>
              <a:t> leben die Blindtexte.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31F049-6E8B-4C83-92E2-0814DB8C92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pic>
        <p:nvPicPr>
          <p:cNvPr id="9" name="Bildplatzhalter 8" descr="Ein Bild, das draußen, Person, fahrend, Mann enthält.&#10;&#10;Automatisch generierte Beschreibung">
            <a:extLst>
              <a:ext uri="{FF2B5EF4-FFF2-40B4-BE49-F238E27FC236}">
                <a16:creationId xmlns:a16="http://schemas.microsoft.com/office/drawing/2014/main" id="{DB7CEC79-4259-411D-944B-AF66A67438A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r="64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430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E3302F3-543D-4836-AACC-F56287D727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3138349" cy="690123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Inhaltsverzeichnis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BEE6EC-EED9-46B4-8A48-AD7551ABDA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71740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BE6BCF-E664-4D2B-89F7-9554A1A27A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2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F62873-2087-4715-9D11-FD8D4E974F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2C32E14-5EC6-484B-B7D4-1C139DD5C9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123B406-4AC3-452A-9ADC-8961D314D5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90F7822-4240-4518-B85E-A86F2AE087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F57D51A-79B8-421B-9A89-ECF0630421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8CD4CB5-22A7-45F3-A469-0BB2549AC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EA7789D3-6CD5-4022-ACB4-E6FA5BA983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4AFDC15-738D-4F2D-B2B2-57C5092487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598809D-776E-468C-83EC-AD88EA1321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Blindtext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FC2A23C-0D8E-44F8-B88C-E414359521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42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EEFAD52-2303-438C-AE0C-559AF85E12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Referenten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8F119B3-2ECB-43B9-BB9F-0B3C93C706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BD6564-1831-4A8E-BE2E-E27193AB655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3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3B47F7C5-1B46-45FC-8D7A-72BD1478B91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5B8F637B-5A2D-47DF-96ED-197AEC350A0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255356D7-9618-4BC8-86AE-630C0575979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B835CB-8F6E-4680-A018-0E5A469BA158}"/>
              </a:ext>
            </a:extLst>
          </p:cNvPr>
          <p:cNvSpPr/>
          <p:nvPr/>
        </p:nvSpPr>
        <p:spPr>
          <a:xfrm>
            <a:off x="4585665" y="3915213"/>
            <a:ext cx="2017559" cy="806634"/>
          </a:xfrm>
          <a:prstGeom prst="rect">
            <a:avLst/>
          </a:prstGeom>
          <a:solidFill>
            <a:srgbClr val="3D7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12B16EE1-F9B9-4B74-AFF5-0B98DF6E6A06}"/>
              </a:ext>
            </a:extLst>
          </p:cNvPr>
          <p:cNvSpPr txBox="1">
            <a:spLocks/>
          </p:cNvSpPr>
          <p:nvPr/>
        </p:nvSpPr>
        <p:spPr>
          <a:xfrm>
            <a:off x="4821141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4C8081F-513E-44B4-B035-6F961F0D2113}"/>
              </a:ext>
            </a:extLst>
          </p:cNvPr>
          <p:cNvSpPr/>
          <p:nvPr/>
        </p:nvSpPr>
        <p:spPr>
          <a:xfrm>
            <a:off x="6975177" y="3915213"/>
            <a:ext cx="2017559" cy="806634"/>
          </a:xfrm>
          <a:prstGeom prst="rect">
            <a:avLst/>
          </a:prstGeom>
          <a:solidFill>
            <a:srgbClr val="3D7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itel 3">
            <a:extLst>
              <a:ext uri="{FF2B5EF4-FFF2-40B4-BE49-F238E27FC236}">
                <a16:creationId xmlns:a16="http://schemas.microsoft.com/office/drawing/2014/main" id="{2C849EC1-B581-44C3-B5FA-84C150D16713}"/>
              </a:ext>
            </a:extLst>
          </p:cNvPr>
          <p:cNvSpPr txBox="1">
            <a:spLocks/>
          </p:cNvSpPr>
          <p:nvPr/>
        </p:nvSpPr>
        <p:spPr>
          <a:xfrm>
            <a:off x="7210653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0D3A56-DF17-4676-B915-7ECC2D9A244F}"/>
              </a:ext>
            </a:extLst>
          </p:cNvPr>
          <p:cNvSpPr/>
          <p:nvPr/>
        </p:nvSpPr>
        <p:spPr>
          <a:xfrm>
            <a:off x="9364688" y="3915213"/>
            <a:ext cx="2017559" cy="806634"/>
          </a:xfrm>
          <a:prstGeom prst="rect">
            <a:avLst/>
          </a:prstGeom>
          <a:solidFill>
            <a:srgbClr val="3D7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itel 3">
            <a:extLst>
              <a:ext uri="{FF2B5EF4-FFF2-40B4-BE49-F238E27FC236}">
                <a16:creationId xmlns:a16="http://schemas.microsoft.com/office/drawing/2014/main" id="{AB123A42-C536-491A-82EF-66298E9C9EC0}"/>
              </a:ext>
            </a:extLst>
          </p:cNvPr>
          <p:cNvSpPr txBox="1">
            <a:spLocks/>
          </p:cNvSpPr>
          <p:nvPr/>
        </p:nvSpPr>
        <p:spPr>
          <a:xfrm>
            <a:off x="9600164" y="4103086"/>
            <a:ext cx="1782084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D305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1400" b="1" dirty="0">
                <a:solidFill>
                  <a:schemeClr val="bg1"/>
                </a:solidFill>
              </a:rPr>
              <a:t>Max Muster</a:t>
            </a: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chemeClr val="bg1"/>
                </a:solidFill>
              </a:rPr>
              <a:t>Gemeinderat </a:t>
            </a:r>
            <a:r>
              <a:rPr lang="de-DE" sz="1400" dirty="0" err="1">
                <a:solidFill>
                  <a:schemeClr val="bg1"/>
                </a:solidFill>
              </a:rPr>
              <a:t>xy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9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A5D6863-9EEB-45FA-85AF-AE07FB6839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Kapiteltitelseite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272D11-4BAD-4F93-A5C4-2F4AAA8F54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7F24CD2-5746-454C-8577-C04574A268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01</a:t>
            </a:r>
            <a:endParaRPr lang="de-DE" dirty="0"/>
          </a:p>
        </p:txBody>
      </p:sp>
      <p:pic>
        <p:nvPicPr>
          <p:cNvPr id="9" name="Bildplatzhalter 8" descr="Ein Bild, das draußen, Schild, Straße, Gras enthält.&#10;&#10;Automatisch generierte Beschreibung">
            <a:extLst>
              <a:ext uri="{FF2B5EF4-FFF2-40B4-BE49-F238E27FC236}">
                <a16:creationId xmlns:a16="http://schemas.microsoft.com/office/drawing/2014/main" id="{C4611438-F9B3-4791-BB78-11B5E67354E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r="116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0656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FFC5D50-F50A-4934-AF72-A85D044219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845675" cy="698465"/>
          </a:xfr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</a:rPr>
              <a:t>Masterfolie Text und Bilder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09C1E9-FBBB-43FF-95B6-DAD7B5231A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83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52E0BC-1F01-45AD-9D36-D52F3EE726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5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7" name="Bildplatzhalter 16" descr="Ein Bild, das draußen, Gebäude, Straße, Schild enthält.&#10;&#10;Automatisch generierte Beschreibung">
            <a:extLst>
              <a:ext uri="{FF2B5EF4-FFF2-40B4-BE49-F238E27FC236}">
                <a16:creationId xmlns:a16="http://schemas.microsoft.com/office/drawing/2014/main" id="{57988DCE-470D-4C9A-A536-F0E5711BDD0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pic>
        <p:nvPicPr>
          <p:cNvPr id="20" name="Bildplatzhalter 19" descr="Ein Bild, das draußen, Bus, LKW, Auto enthält.&#10;&#10;Automatisch generierte Beschreibung">
            <a:extLst>
              <a:ext uri="{FF2B5EF4-FFF2-40B4-BE49-F238E27FC236}">
                <a16:creationId xmlns:a16="http://schemas.microsoft.com/office/drawing/2014/main" id="{1B0AE0C6-CCCE-488A-B4EB-4E5FBA20840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26DB330-46E9-4D89-9EDC-4BF8C2D92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BEC5374-1346-461D-A9A7-FABC86D454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297F5141-6586-4376-9904-78EFA72F20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Wortbergen, 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  <p:pic>
        <p:nvPicPr>
          <p:cNvPr id="11" name="Bildplatzhalter 10" descr="Ein Bild, das draußen, Gras, fahrend, Fahrrad enthält.&#10;&#10;Automatisch generierte Beschreibung">
            <a:extLst>
              <a:ext uri="{FF2B5EF4-FFF2-40B4-BE49-F238E27FC236}">
                <a16:creationId xmlns:a16="http://schemas.microsoft.com/office/drawing/2014/main" id="{07ACDACB-EE39-4A96-A17B-5B76F9E662C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70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430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92077EE-AA22-40EF-A980-20ACE05D1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/>
              <a:t>Masterfolie Text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05E23C-13A2-4390-8759-D524FC0449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3" y="1665288"/>
            <a:ext cx="2845675" cy="1410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C629F7-9958-4C45-A616-D2BA0F29485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/>
              <a:t>6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0C236F-C106-4467-B387-AAF11A65178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C4FD2C2-34F3-43D5-A060-90E982D587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indent="-457200">
              <a:lnSpc>
                <a:spcPct val="100000"/>
              </a:lnSpc>
            </a:pPr>
            <a:r>
              <a:rPr lang="de-DE" sz="1800" dirty="0">
                <a:solidFill>
                  <a:srgbClr val="0F203C"/>
                </a:solidFill>
              </a:rPr>
              <a:t>Weit hinten, hinter den Wortbergen, 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Blindtexte.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33E7CEB-CE3D-4951-B03F-FFE98627ABC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Weit hinten, hinter den Wortbergen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fern der Länder </a:t>
            </a:r>
            <a:r>
              <a:rPr lang="de-DE" sz="1800" dirty="0" err="1">
                <a:solidFill>
                  <a:srgbClr val="0F203C"/>
                </a:solidFill>
              </a:rPr>
              <a:t>Vokalien</a:t>
            </a:r>
            <a:r>
              <a:rPr lang="de-DE" sz="1800" dirty="0">
                <a:solidFill>
                  <a:srgbClr val="0F203C"/>
                </a:solidFill>
              </a:rPr>
              <a:t> und </a:t>
            </a:r>
            <a:r>
              <a:rPr lang="de-DE" sz="1800" dirty="0" err="1">
                <a:solidFill>
                  <a:srgbClr val="0F203C"/>
                </a:solidFill>
              </a:rPr>
              <a:t>Konsonantien</a:t>
            </a:r>
            <a:r>
              <a:rPr lang="de-DE" sz="1800" dirty="0">
                <a:solidFill>
                  <a:srgbClr val="0F203C"/>
                </a:solidFill>
              </a:rPr>
              <a:t> leben die Blindtexte</a:t>
            </a:r>
          </a:p>
          <a:p>
            <a:pPr marL="216000" indent="-2160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F203C"/>
                </a:solidFill>
              </a:rPr>
              <a:t>Abgeschieden wohnen sie in Buchstabhausen an der Küste des Semantik, eines großen Sprachozeans.</a:t>
            </a:r>
          </a:p>
        </p:txBody>
      </p:sp>
    </p:spTree>
    <p:extLst>
      <p:ext uri="{BB962C8B-B14F-4D97-AF65-F5344CB8AC3E}">
        <p14:creationId xmlns:p14="http://schemas.microsoft.com/office/powerpoint/2010/main" val="1371890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8E29103-A138-45E8-98DA-EC334D5DF7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1884" y="702644"/>
            <a:ext cx="2405984" cy="736689"/>
          </a:xfrm>
        </p:spPr>
        <p:txBody>
          <a:bodyPr/>
          <a:lstStyle/>
          <a:p>
            <a:r>
              <a:rPr lang="de-CH" dirty="0"/>
              <a:t>Masterfolie</a:t>
            </a:r>
            <a:br>
              <a:rPr lang="de-CH" dirty="0"/>
            </a:br>
            <a:r>
              <a:rPr lang="de-CH" dirty="0"/>
              <a:t>Bild Gross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E953DC-3FA6-4D25-BBB2-62781F76E6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884" y="1665288"/>
            <a:ext cx="2405984" cy="257069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471916-D2FC-4520-AFF8-8F0F96BEC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l"/>
            <a:fld id="{41DDB955-E59A-4B49-B812-AA593EA9D538}" type="slidenum">
              <a:rPr lang="de-DE" b="1" smtClean="0">
                <a:solidFill>
                  <a:schemeClr val="bg1"/>
                </a:solidFill>
              </a:rPr>
              <a:pPr algn="l"/>
              <a:t>7</a:t>
            </a:fld>
            <a:r>
              <a:rPr lang="de-DE" b="1" dirty="0">
                <a:solidFill>
                  <a:schemeClr val="bg1"/>
                </a:solidFill>
              </a:rPr>
              <a:t>  </a:t>
            </a:r>
            <a:r>
              <a:rPr lang="de-DE" sz="1000" b="1" dirty="0">
                <a:solidFill>
                  <a:schemeClr val="bg1"/>
                </a:solidFill>
              </a:rPr>
              <a:t>Tram Kleinwabern </a:t>
            </a:r>
            <a:fld id="{85A7ABE6-D132-45EF-98BB-05FC0398A0E1}" type="datetime1">
              <a:rPr lang="de-DE" sz="1000" b="1" smtClean="0">
                <a:solidFill>
                  <a:schemeClr val="bg1"/>
                </a:solidFill>
              </a:rPr>
              <a:pPr/>
              <a:t>01.12.2020</a:t>
            </a:fld>
            <a:endParaRPr lang="de-DE" sz="1000" b="1" dirty="0">
              <a:solidFill>
                <a:schemeClr val="bg1"/>
              </a:solidFill>
            </a:endParaRPr>
          </a:p>
          <a:p>
            <a:pPr algn="l"/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785A0E3-07F6-4DA5-AB30-512148319DF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b="2508"/>
          <a:stretch/>
        </p:blipFill>
        <p:spPr>
          <a:xfrm>
            <a:off x="3045429" y="764275"/>
            <a:ext cx="8648938" cy="54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52197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n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halt">
  <a:themeElements>
    <a:clrScheme name="Tiefbauamt">
      <a:dk1>
        <a:srgbClr val="D50029"/>
      </a:dk1>
      <a:lt1>
        <a:srgbClr val="FFFFFF"/>
      </a:lt1>
      <a:dk2>
        <a:srgbClr val="87888A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Breitbild</PresentationFormat>
  <Paragraphs>35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Titelseiten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Stand «Sanierung Seftigenstrasse»  und «Tramlinienverlängerung Kleinwabern»</dc:title>
  <dc:creator>Mathias Peter</dc:creator>
  <cp:lastModifiedBy>Aaron Gisi</cp:lastModifiedBy>
  <cp:revision>50</cp:revision>
  <dcterms:created xsi:type="dcterms:W3CDTF">2020-09-22T07:38:19Z</dcterms:created>
  <dcterms:modified xsi:type="dcterms:W3CDTF">2020-12-01T14:38:37Z</dcterms:modified>
</cp:coreProperties>
</file>