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2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orient="horz" pos="10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3054"/>
    <a:srgbClr val="3D73A2"/>
    <a:srgbClr val="F9F9F9"/>
    <a:srgbClr val="0F2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48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100" y="316"/>
      </p:cViewPr>
      <p:guideLst>
        <p:guide orient="horz" pos="867"/>
        <p:guide orient="horz" pos="104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0326F-7E37-475B-830F-4D242C3EA35A}" type="datetimeFigureOut">
              <a:rPr lang="de-DE" smtClean="0"/>
              <a:t>01.12.2020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3778-850D-43E0-8983-114349255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42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0745" y="2252662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 </a:t>
            </a:r>
            <a:endParaRPr lang="de-DE" dirty="0"/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7410E25C-D819-4808-A317-C2943C993D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745" y="3482747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Teaser</a:t>
            </a:r>
            <a:endParaRPr lang="de-DE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EE5A7AA-BB87-409C-BE84-095996B03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26916" y="6205726"/>
            <a:ext cx="27432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E2B820A-5972-4E48-B193-B05131D726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90640" y="1463041"/>
            <a:ext cx="5801360" cy="445007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22" name="Inhaltsplatzhalter 9">
            <a:extLst>
              <a:ext uri="{FF2B5EF4-FFF2-40B4-BE49-F238E27FC236}">
                <a16:creationId xmlns:a16="http://schemas.microsoft.com/office/drawing/2014/main" id="{4FF530EE-A609-4EF3-A273-C399C8AF09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6111" y="353136"/>
            <a:ext cx="5767430" cy="614196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45166703-8A4A-48FF-B50E-12419055C5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265" y="5432986"/>
            <a:ext cx="2447975" cy="110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0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3368" y="1636645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EE5A7AA-BB87-409C-BE84-095996B03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26916" y="6336632"/>
            <a:ext cx="2743200" cy="234219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E2B820A-5972-4E48-B193-B05131D726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61785" y="702644"/>
            <a:ext cx="6330215" cy="5503081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217" y="404510"/>
            <a:ext cx="1088898" cy="866775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01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299EF50-3723-4067-9152-486473B3AE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519" y="3041126"/>
            <a:ext cx="3683976" cy="166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3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22707" y="1710964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01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47002" y="1736200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1" name="Textplatzhalter 5">
            <a:extLst>
              <a:ext uri="{FF2B5EF4-FFF2-40B4-BE49-F238E27FC236}">
                <a16:creationId xmlns:a16="http://schemas.microsoft.com/office/drawing/2014/main" id="{90BF2B45-FDDE-43E5-89F9-DD3128F381A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22707" y="2517053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02</a:t>
            </a:r>
            <a:endParaRPr lang="de-DE" dirty="0"/>
          </a:p>
        </p:txBody>
      </p:sp>
      <p:sp>
        <p:nvSpPr>
          <p:cNvPr id="32" name="Textplatzhalter 5">
            <a:extLst>
              <a:ext uri="{FF2B5EF4-FFF2-40B4-BE49-F238E27FC236}">
                <a16:creationId xmlns:a16="http://schemas.microsoft.com/office/drawing/2014/main" id="{C5E3F5E6-A5EF-4E9A-9BC9-43F1E2B3A25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47002" y="2525187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3" name="Textplatzhalter 5">
            <a:extLst>
              <a:ext uri="{FF2B5EF4-FFF2-40B4-BE49-F238E27FC236}">
                <a16:creationId xmlns:a16="http://schemas.microsoft.com/office/drawing/2014/main" id="{B29CFFD2-12B6-4861-A01C-B9327FEF27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2707" y="3314174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03</a:t>
            </a:r>
            <a:endParaRPr lang="de-DE" dirty="0"/>
          </a:p>
        </p:txBody>
      </p:sp>
      <p:sp>
        <p:nvSpPr>
          <p:cNvPr id="34" name="Textplatzhalter 5">
            <a:extLst>
              <a:ext uri="{FF2B5EF4-FFF2-40B4-BE49-F238E27FC236}">
                <a16:creationId xmlns:a16="http://schemas.microsoft.com/office/drawing/2014/main" id="{8BB79877-964E-40BB-927B-94417151A6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47002" y="3314174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5" name="Textplatzhalter 5">
            <a:extLst>
              <a:ext uri="{FF2B5EF4-FFF2-40B4-BE49-F238E27FC236}">
                <a16:creationId xmlns:a16="http://schemas.microsoft.com/office/drawing/2014/main" id="{84D9AD89-CAB8-405C-90F0-DA2F78F32A3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2707" y="4103161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04</a:t>
            </a:r>
            <a:endParaRPr lang="de-DE" dirty="0"/>
          </a:p>
        </p:txBody>
      </p:sp>
      <p:sp>
        <p:nvSpPr>
          <p:cNvPr id="36" name="Textplatzhalter 5">
            <a:extLst>
              <a:ext uri="{FF2B5EF4-FFF2-40B4-BE49-F238E27FC236}">
                <a16:creationId xmlns:a16="http://schemas.microsoft.com/office/drawing/2014/main" id="{0DEAC988-105C-4324-A480-2A95C998A1A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47002" y="4103161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8" name="Textplatzhalter 5">
            <a:extLst>
              <a:ext uri="{FF2B5EF4-FFF2-40B4-BE49-F238E27FC236}">
                <a16:creationId xmlns:a16="http://schemas.microsoft.com/office/drawing/2014/main" id="{0BBD45EB-9197-4DAA-A855-99E67EEB259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47002" y="4892150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9" name="Textplatzhalter 5">
            <a:extLst>
              <a:ext uri="{FF2B5EF4-FFF2-40B4-BE49-F238E27FC236}">
                <a16:creationId xmlns:a16="http://schemas.microsoft.com/office/drawing/2014/main" id="{0DC6BBDC-7313-4E5F-8418-5854F0B1B60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22707" y="4877548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409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 Refer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1" name="Bildplatzhalter 5">
            <a:extLst>
              <a:ext uri="{FF2B5EF4-FFF2-40B4-BE49-F238E27FC236}">
                <a16:creationId xmlns:a16="http://schemas.microsoft.com/office/drawing/2014/main" id="{93FB6AFB-38C9-49AE-9440-41AE51E755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85664" y="1823944"/>
            <a:ext cx="2017558" cy="2096122"/>
          </a:xfrm>
          <a:prstGeom prst="rect">
            <a:avLst/>
          </a:prstGeom>
        </p:spPr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388A55FF-584C-4F75-B34C-1B3A438B237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970033" y="1823944"/>
            <a:ext cx="2017558" cy="2096122"/>
          </a:xfrm>
          <a:prstGeom prst="rect">
            <a:avLst/>
          </a:prstGeom>
        </p:spPr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A8FDE754-26BC-47B2-B656-1FAEA936A67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364680" y="1823944"/>
            <a:ext cx="2017558" cy="2096122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230456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7" name="Bildplatzhalter 19">
            <a:extLst>
              <a:ext uri="{FF2B5EF4-FFF2-40B4-BE49-F238E27FC236}">
                <a16:creationId xmlns:a16="http://schemas.microsoft.com/office/drawing/2014/main" id="{F865EAA8-3411-400E-8001-5698A35DC1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69512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9" name="Bildplatzhalter 19">
            <a:extLst>
              <a:ext uri="{FF2B5EF4-FFF2-40B4-BE49-F238E27FC236}">
                <a16:creationId xmlns:a16="http://schemas.microsoft.com/office/drawing/2014/main" id="{4C832FCB-B4B7-4E60-8595-F7377DC542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439721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1" name="Bildplatzhalter 19">
            <a:extLst>
              <a:ext uri="{FF2B5EF4-FFF2-40B4-BE49-F238E27FC236}">
                <a16:creationId xmlns:a16="http://schemas.microsoft.com/office/drawing/2014/main" id="{57BB6222-785E-4F80-8EED-42B408D161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899303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69512" y="807364"/>
            <a:ext cx="3187555" cy="3779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Untertitel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9512" y="1366164"/>
            <a:ext cx="5592088" cy="6984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Weit hinten, hinter den Wort</a:t>
            </a:r>
            <a:endParaRPr lang="de-DE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2954D859-15EB-4D5C-A437-097987BCB6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9511" y="2238230"/>
            <a:ext cx="6904421" cy="16818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 typeface="+mj-lt"/>
              <a:buAutoNum type="arabicPeriod"/>
              <a:tabLst>
                <a:tab pos="1346200" algn="l"/>
              </a:tabLst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272683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69512" y="807364"/>
            <a:ext cx="3187555" cy="3779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Untertitel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9512" y="1366164"/>
            <a:ext cx="5592088" cy="6984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Weit hinten, hinter den Wort</a:t>
            </a:r>
            <a:endParaRPr lang="de-DE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2954D859-15EB-4D5C-A437-097987BCB6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9511" y="2238229"/>
            <a:ext cx="6904421" cy="41898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 typeface="+mj-lt"/>
              <a:buAutoNum type="arabicPeriod"/>
              <a:tabLst>
                <a:tab pos="1346200" algn="l"/>
              </a:tabLst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694091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405983" cy="60968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4" y="1493306"/>
            <a:ext cx="2405984" cy="25706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3" name="Bildplatzhalter 19">
            <a:extLst>
              <a:ext uri="{FF2B5EF4-FFF2-40B4-BE49-F238E27FC236}">
                <a16:creationId xmlns:a16="http://schemas.microsoft.com/office/drawing/2014/main" id="{C7C7D152-00EC-4224-BF9A-529738EB2C1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5429" y="764275"/>
            <a:ext cx="8648938" cy="548127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771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01075E98-F1AC-4B68-A790-1DF16AD3A4D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1D3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85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1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D305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D30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D30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D30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E82FD8EF-9E11-4F35-BADE-624F01B50BA8}"/>
              </a:ext>
            </a:extLst>
          </p:cNvPr>
          <p:cNvSpPr/>
          <p:nvPr userDrawn="1"/>
        </p:nvSpPr>
        <p:spPr>
          <a:xfrm>
            <a:off x="0" y="-1"/>
            <a:ext cx="3689445" cy="6858001"/>
          </a:xfrm>
          <a:prstGeom prst="rect">
            <a:avLst/>
          </a:prstGeom>
          <a:solidFill>
            <a:srgbClr val="1D3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35CEF932-7A76-4108-8B99-89F3ADBA8C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9A7A4D4-007E-4DFE-9B53-4922358F162E}"/>
              </a:ext>
            </a:extLst>
          </p:cNvPr>
          <p:cNvSpPr/>
          <p:nvPr userDrawn="1"/>
        </p:nvSpPr>
        <p:spPr>
          <a:xfrm>
            <a:off x="3689445" y="0"/>
            <a:ext cx="8502555" cy="6858000"/>
          </a:xfrm>
          <a:prstGeom prst="rect">
            <a:avLst/>
          </a:prstGeom>
          <a:solidFill>
            <a:schemeClr val="accen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56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93" r:id="rId3"/>
    <p:sldLayoutId id="2147483696" r:id="rId4"/>
    <p:sldLayoutId id="2147483694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D305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D30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D30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D30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388B68-808D-4128-8E7B-B11A4C00F6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Titelseite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A402D1-EB2A-4F53-987D-9369E45F26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sz="2000" dirty="0">
                <a:solidFill>
                  <a:schemeClr val="bg1"/>
                </a:solidFill>
              </a:rPr>
              <a:t>Weit hinten, hinter den Wortbergen, </a:t>
            </a:r>
            <a:br>
              <a:rPr lang="de-DE" sz="2000" dirty="0">
                <a:solidFill>
                  <a:schemeClr val="bg1"/>
                </a:solidFill>
              </a:rPr>
            </a:br>
            <a:r>
              <a:rPr lang="de-DE" sz="2000" dirty="0">
                <a:solidFill>
                  <a:schemeClr val="bg1"/>
                </a:solidFill>
              </a:rPr>
              <a:t>fern der Länder </a:t>
            </a:r>
            <a:r>
              <a:rPr lang="de-DE" sz="2000" dirty="0" err="1">
                <a:solidFill>
                  <a:schemeClr val="bg1"/>
                </a:solidFill>
              </a:rPr>
              <a:t>Vokalien</a:t>
            </a:r>
            <a:r>
              <a:rPr lang="de-DE" sz="2000" dirty="0">
                <a:solidFill>
                  <a:schemeClr val="bg1"/>
                </a:solidFill>
              </a:rPr>
              <a:t> und </a:t>
            </a:r>
            <a:r>
              <a:rPr lang="de-DE" sz="2000" dirty="0" err="1">
                <a:solidFill>
                  <a:schemeClr val="bg1"/>
                </a:solidFill>
              </a:rPr>
              <a:t>Konsonantien</a:t>
            </a:r>
            <a:r>
              <a:rPr lang="de-DE" sz="2000" dirty="0">
                <a:solidFill>
                  <a:schemeClr val="bg1"/>
                </a:solidFill>
              </a:rPr>
              <a:t> leben die Blindtexte.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31F049-6E8B-4C83-92E2-0814DB8C92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pic>
        <p:nvPicPr>
          <p:cNvPr id="9" name="Bildplatzhalter 8" descr="Ein Bild, das draußen, Person, fahrend, Mann enthält.&#10;&#10;Automatisch generierte Beschreibung">
            <a:extLst>
              <a:ext uri="{FF2B5EF4-FFF2-40B4-BE49-F238E27FC236}">
                <a16:creationId xmlns:a16="http://schemas.microsoft.com/office/drawing/2014/main" id="{9453E4F6-EB67-40E7-BE99-DEA0E2CA7D2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1" r="64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4302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E3302F3-543D-4836-AACC-F56287D727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3138349" cy="690123"/>
          </a:xfr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Masterfolie Inhaltsverzeichnis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BEE6EC-EED9-46B4-8A48-AD7551ABDA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r>
              <a:rPr lang="de-DE" sz="1800" dirty="0">
                <a:solidFill>
                  <a:schemeClr val="bg1"/>
                </a:solidFill>
              </a:rPr>
              <a:t>Fern der Länder </a:t>
            </a:r>
            <a:r>
              <a:rPr lang="de-DE" sz="1800" dirty="0" err="1">
                <a:solidFill>
                  <a:schemeClr val="bg1"/>
                </a:solidFill>
              </a:rPr>
              <a:t>Vokalien</a:t>
            </a:r>
            <a:r>
              <a:rPr lang="de-DE" sz="1800" dirty="0">
                <a:solidFill>
                  <a:schemeClr val="bg1"/>
                </a:solidFill>
              </a:rPr>
              <a:t> und </a:t>
            </a:r>
            <a:r>
              <a:rPr lang="de-DE" sz="1800" dirty="0" err="1">
                <a:solidFill>
                  <a:schemeClr val="bg1"/>
                </a:solidFill>
              </a:rPr>
              <a:t>Konsonantien</a:t>
            </a:r>
            <a:r>
              <a:rPr lang="de-DE" sz="1800" dirty="0">
                <a:solidFill>
                  <a:schemeClr val="bg1"/>
                </a:solidFill>
              </a:rPr>
              <a:t> leben die Blindtexte.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BE6BCF-E664-4D2B-89F7-9554A1A27AB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2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F62873-2087-4715-9D11-FD8D4E974F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2C32E14-5EC6-484B-B7D4-1C139DD5C9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123B406-4AC3-452A-9ADC-8961D314D5C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90F7822-4240-4518-B85E-A86F2AE087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F57D51A-79B8-421B-9A89-ECF0630421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8CD4CB5-22A7-45F3-A469-0BB2549AC0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EA7789D3-6CD5-4022-ACB4-E6FA5BA9832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4AFDC15-738D-4F2D-B2B2-57C5092487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9598809D-776E-468C-83EC-AD88EA13216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FFC2A23C-0D8E-44F8-B88C-E4143595219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427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EEFAD52-2303-438C-AE0C-559AF85E12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Referenten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49FB49D-B7C1-4239-BB38-16858D66A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BD6564-1831-4A8E-BE2E-E27193AB655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3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1FAE8CB-323A-42FD-ACE2-647F4F0A1D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614644B-8954-490E-B04B-01217EC2431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B4EC77A-8A7E-4424-8444-F3A8EA2FC85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8B835CB-8F6E-4680-A018-0E5A469BA158}"/>
              </a:ext>
            </a:extLst>
          </p:cNvPr>
          <p:cNvSpPr/>
          <p:nvPr/>
        </p:nvSpPr>
        <p:spPr>
          <a:xfrm>
            <a:off x="4585665" y="3915213"/>
            <a:ext cx="2017559" cy="806634"/>
          </a:xfrm>
          <a:prstGeom prst="rect">
            <a:avLst/>
          </a:prstGeom>
          <a:solidFill>
            <a:srgbClr val="1D3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itel 3">
            <a:extLst>
              <a:ext uri="{FF2B5EF4-FFF2-40B4-BE49-F238E27FC236}">
                <a16:creationId xmlns:a16="http://schemas.microsoft.com/office/drawing/2014/main" id="{12B16EE1-F9B9-4B74-AFF5-0B98DF6E6A06}"/>
              </a:ext>
            </a:extLst>
          </p:cNvPr>
          <p:cNvSpPr txBox="1">
            <a:spLocks/>
          </p:cNvSpPr>
          <p:nvPr/>
        </p:nvSpPr>
        <p:spPr>
          <a:xfrm>
            <a:off x="4821141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4C8081F-513E-44B4-B035-6F961F0D2113}"/>
              </a:ext>
            </a:extLst>
          </p:cNvPr>
          <p:cNvSpPr/>
          <p:nvPr/>
        </p:nvSpPr>
        <p:spPr>
          <a:xfrm>
            <a:off x="6975177" y="3915213"/>
            <a:ext cx="2017559" cy="806634"/>
          </a:xfrm>
          <a:prstGeom prst="rect">
            <a:avLst/>
          </a:prstGeom>
          <a:solidFill>
            <a:srgbClr val="1D3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itel 3">
            <a:extLst>
              <a:ext uri="{FF2B5EF4-FFF2-40B4-BE49-F238E27FC236}">
                <a16:creationId xmlns:a16="http://schemas.microsoft.com/office/drawing/2014/main" id="{2C849EC1-B581-44C3-B5FA-84C150D16713}"/>
              </a:ext>
            </a:extLst>
          </p:cNvPr>
          <p:cNvSpPr txBox="1">
            <a:spLocks/>
          </p:cNvSpPr>
          <p:nvPr/>
        </p:nvSpPr>
        <p:spPr>
          <a:xfrm>
            <a:off x="7210653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D0D3A56-DF17-4676-B915-7ECC2D9A244F}"/>
              </a:ext>
            </a:extLst>
          </p:cNvPr>
          <p:cNvSpPr/>
          <p:nvPr/>
        </p:nvSpPr>
        <p:spPr>
          <a:xfrm>
            <a:off x="9364688" y="3915213"/>
            <a:ext cx="2017559" cy="806634"/>
          </a:xfrm>
          <a:prstGeom prst="rect">
            <a:avLst/>
          </a:prstGeom>
          <a:solidFill>
            <a:srgbClr val="1D3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itel 3">
            <a:extLst>
              <a:ext uri="{FF2B5EF4-FFF2-40B4-BE49-F238E27FC236}">
                <a16:creationId xmlns:a16="http://schemas.microsoft.com/office/drawing/2014/main" id="{AB123A42-C536-491A-82EF-66298E9C9EC0}"/>
              </a:ext>
            </a:extLst>
          </p:cNvPr>
          <p:cNvSpPr txBox="1">
            <a:spLocks/>
          </p:cNvSpPr>
          <p:nvPr/>
        </p:nvSpPr>
        <p:spPr>
          <a:xfrm>
            <a:off x="9600164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95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A5D6863-9EEB-45FA-85AF-AE07FB6839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Kapiteltitelseite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7272D11-4BAD-4F93-A5C4-2F4AAA8F54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7F24CD2-5746-454C-8577-C04574A268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01</a:t>
            </a:r>
            <a:endParaRPr lang="de-DE" dirty="0"/>
          </a:p>
        </p:txBody>
      </p:sp>
      <p:pic>
        <p:nvPicPr>
          <p:cNvPr id="9" name="Bildplatzhalter 8" descr="Ein Bild, das draußen, Schild, Straße, Gras enthält.&#10;&#10;Automatisch generierte Beschreibung">
            <a:extLst>
              <a:ext uri="{FF2B5EF4-FFF2-40B4-BE49-F238E27FC236}">
                <a16:creationId xmlns:a16="http://schemas.microsoft.com/office/drawing/2014/main" id="{BD6D2E7C-1126-4425-BF47-5474553AB9D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6" r="116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0656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FFC5D50-F50A-4934-AF72-A85D044219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2845675" cy="698465"/>
          </a:xfr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Masterfolie Text und Bilder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09C1E9-FBBB-43FF-95B6-DAD7B5231A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52E0BC-1F01-45AD-9D36-D52F3EE726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5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7" name="Bildplatzhalter 16" descr="Ein Bild, das draußen, Gebäude, Straße, Schild enthält.&#10;&#10;Automatisch generierte Beschreibung">
            <a:extLst>
              <a:ext uri="{FF2B5EF4-FFF2-40B4-BE49-F238E27FC236}">
                <a16:creationId xmlns:a16="http://schemas.microsoft.com/office/drawing/2014/main" id="{26459C6F-608A-41E3-B1AD-9FCAB090782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  <p:pic>
        <p:nvPicPr>
          <p:cNvPr id="20" name="Bildplatzhalter 19" descr="Ein Bild, das draußen, Bus, LKW, Auto enthält.&#10;&#10;Automatisch generierte Beschreibung">
            <a:extLst>
              <a:ext uri="{FF2B5EF4-FFF2-40B4-BE49-F238E27FC236}">
                <a16:creationId xmlns:a16="http://schemas.microsoft.com/office/drawing/2014/main" id="{E1F2A163-D7BA-4C74-B75B-B2D3B1E4CBC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26DB330-46E9-4D89-9EDC-4BF8C2D924F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BEC5374-1346-461D-A9A7-FABC86D454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indent="-457200">
              <a:lnSpc>
                <a:spcPct val="100000"/>
              </a:lnSpc>
            </a:pPr>
            <a:r>
              <a:rPr lang="de-DE" sz="1800" dirty="0">
                <a:solidFill>
                  <a:srgbClr val="0F203C"/>
                </a:solidFill>
              </a:rPr>
              <a:t>Weit hinten, hinter den Wortbergen, 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Blindtexte. 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297F5141-6586-4376-9904-78EFA72F20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Wortbergen, 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  <p:pic>
        <p:nvPicPr>
          <p:cNvPr id="14" name="Bildplatzhalter 13" descr="Ein Bild, das draußen, Gras, fahrend, Fahrrad enthält.&#10;&#10;Automatisch generierte Beschreibung">
            <a:extLst>
              <a:ext uri="{FF2B5EF4-FFF2-40B4-BE49-F238E27FC236}">
                <a16:creationId xmlns:a16="http://schemas.microsoft.com/office/drawing/2014/main" id="{3C3ED775-82B2-4DCB-B158-B40D4777343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430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E47A250-DF22-4190-B3D6-3F9F371781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Text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0CD9EA-0712-4BBE-BB22-938DBB9E14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3984C90-7103-4EE6-9C49-8FCE52AA923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6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23681C0-AE44-4855-B3A9-7CBD459F02A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7F173C5-4646-4753-BB22-6F319E1C4F2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indent="-457200">
              <a:lnSpc>
                <a:spcPct val="100000"/>
              </a:lnSpc>
            </a:pPr>
            <a:r>
              <a:rPr lang="de-DE" sz="1800" dirty="0">
                <a:solidFill>
                  <a:srgbClr val="0F203C"/>
                </a:solidFill>
              </a:rPr>
              <a:t>Weit hinten, hinter den Wortbergen, 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Blindtexte.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E1DB79CB-ECCF-4D0D-BEAD-BC1BA31DD49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Wortbergen, 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  <a:p>
            <a:pPr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648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8E29103-A138-45E8-98DA-EC334D5DF7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2405984" cy="736689"/>
          </a:xfrm>
        </p:spPr>
        <p:txBody>
          <a:bodyPr/>
          <a:lstStyle/>
          <a:p>
            <a:r>
              <a:rPr lang="de-CH" dirty="0"/>
              <a:t>Masterfolie</a:t>
            </a:r>
            <a:br>
              <a:rPr lang="de-CH" dirty="0"/>
            </a:br>
            <a:r>
              <a:rPr lang="de-CH" dirty="0"/>
              <a:t>Bild Gross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E953DC-3FA6-4D25-BBB2-62781F76E6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4" y="1665288"/>
            <a:ext cx="2405984" cy="257069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471916-D2FC-4520-AFF8-8F0F96BEC7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7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Projekte </a:t>
            </a:r>
            <a:r>
              <a:rPr lang="de-DE" sz="1000" b="1" dirty="0" err="1">
                <a:solidFill>
                  <a:schemeClr val="bg1"/>
                </a:solidFill>
              </a:rPr>
              <a:t>Seftigenstrasse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B785A0E3-07F6-4DA5-AB30-512148319DF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" b="2508"/>
          <a:stretch/>
        </p:blipFill>
        <p:spPr>
          <a:xfrm>
            <a:off x="3045429" y="764275"/>
            <a:ext cx="8648938" cy="548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552197"/>
      </p:ext>
    </p:extLst>
  </p:cSld>
  <p:clrMapOvr>
    <a:masterClrMapping/>
  </p:clrMapOvr>
</p:sld>
</file>

<file path=ppt/theme/theme1.xml><?xml version="1.0" encoding="utf-8"?>
<a:theme xmlns:a="http://schemas.openxmlformats.org/drawingml/2006/main" name="Titelseiten">
  <a:themeElements>
    <a:clrScheme name="Tiefbauamt">
      <a:dk1>
        <a:srgbClr val="D50029"/>
      </a:dk1>
      <a:lt1>
        <a:srgbClr val="FFFFFF"/>
      </a:lt1>
      <a:dk2>
        <a:srgbClr val="87888A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halt">
  <a:themeElements>
    <a:clrScheme name="Tiefbauamt">
      <a:dk1>
        <a:srgbClr val="D50029"/>
      </a:dk1>
      <a:lt1>
        <a:srgbClr val="FFFFFF"/>
      </a:lt1>
      <a:dk2>
        <a:srgbClr val="87888A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Breitbild</PresentationFormat>
  <Paragraphs>36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Titelseiten</vt:lpstr>
      <vt:lpstr>Inhalt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Stand «Sanierung Seftigenstrasse»  und «Tramlinienverlängerung Kleinwabern» </dc:title>
  <dc:creator>Mathias Peter</dc:creator>
  <cp:lastModifiedBy>Aaron Gisi</cp:lastModifiedBy>
  <cp:revision>46</cp:revision>
  <dcterms:created xsi:type="dcterms:W3CDTF">2020-09-22T07:38:19Z</dcterms:created>
  <dcterms:modified xsi:type="dcterms:W3CDTF">2020-12-01T14:37:59Z</dcterms:modified>
</cp:coreProperties>
</file>